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Manche 1 </a:t>
            </a:r>
            <a:r>
              <a:rPr lang="fr-FR" dirty="0" err="1" smtClean="0"/>
              <a:t>hockenheim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Resultats</a:t>
            </a:r>
            <a:r>
              <a:rPr lang="fr-FR" dirty="0" smtClean="0"/>
              <a:t> classements et points de la manche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95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78" y="285749"/>
            <a:ext cx="9594329" cy="6271065"/>
          </a:xfrm>
        </p:spPr>
      </p:pic>
    </p:spTree>
    <p:extLst>
      <p:ext uri="{BB962C8B-B14F-4D97-AF65-F5344CB8AC3E}">
        <p14:creationId xmlns:p14="http://schemas.microsoft.com/office/powerpoint/2010/main" val="327038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66" y="416378"/>
            <a:ext cx="9774166" cy="6090558"/>
          </a:xfrm>
        </p:spPr>
      </p:pic>
    </p:spTree>
    <p:extLst>
      <p:ext uri="{BB962C8B-B14F-4D97-AF65-F5344CB8AC3E}">
        <p14:creationId xmlns:p14="http://schemas.microsoft.com/office/powerpoint/2010/main" val="654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1" y="1557812"/>
            <a:ext cx="10356807" cy="325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363636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7</TotalTime>
  <Words>11</Words>
  <Application>Microsoft Office PowerPoint</Application>
  <PresentationFormat>Grand écran</PresentationFormat>
  <Paragraphs>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Tw Cen MT</vt:lpstr>
      <vt:lpstr>Circuit</vt:lpstr>
      <vt:lpstr>Manche 1 hockenheim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Manche 1 hockenheim</dc:title>
  <dc:creator>adrien chotard</dc:creator>
  <cp:lastModifiedBy>adrien chotard</cp:lastModifiedBy>
  <cp:revision>2</cp:revision>
  <dcterms:created xsi:type="dcterms:W3CDTF">2015-06-21T22:33:28Z</dcterms:created>
  <dcterms:modified xsi:type="dcterms:W3CDTF">2015-06-22T13:37:19Z</dcterms:modified>
</cp:coreProperties>
</file>