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8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120" y="5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6/11/2015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Qualification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i="1" dirty="0" err="1" smtClean="0"/>
              <a:t>Corkscrew</a:t>
            </a:r>
            <a:r>
              <a:rPr lang="fr-FR" i="1" dirty="0" smtClean="0"/>
              <a:t> californien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47355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Laguna</a:t>
            </a:r>
            <a:r>
              <a:rPr lang="fr-FR" dirty="0" smtClean="0"/>
              <a:t> </a:t>
            </a:r>
            <a:r>
              <a:rPr lang="fr-FR" dirty="0" err="1" smtClean="0"/>
              <a:t>Seca</a:t>
            </a:r>
            <a:r>
              <a:rPr lang="fr-FR" dirty="0" smtClean="0"/>
              <a:t> Clio </a:t>
            </a:r>
            <a:r>
              <a:rPr lang="fr-FR" dirty="0" err="1" smtClean="0"/>
              <a:t>Cup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614" y="194597"/>
            <a:ext cx="2006900" cy="677329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0704" y="1137507"/>
            <a:ext cx="1856719" cy="185671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573" y="194597"/>
            <a:ext cx="2157753" cy="106461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977" y="5144021"/>
            <a:ext cx="2146183" cy="1526722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685801" y="1796142"/>
            <a:ext cx="787853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Pour information voilà les conditions de </a:t>
            </a:r>
            <a:r>
              <a:rPr lang="fr-FR" dirty="0" smtClean="0"/>
              <a:t>qualifications. </a:t>
            </a:r>
          </a:p>
          <a:p>
            <a:r>
              <a:rPr lang="fr-FR" dirty="0" smtClean="0"/>
              <a:t>2 </a:t>
            </a:r>
            <a:r>
              <a:rPr lang="fr-FR" dirty="0"/>
              <a:t>essais de 1h chacun, circuit </a:t>
            </a:r>
            <a:r>
              <a:rPr lang="fr-FR" dirty="0" err="1"/>
              <a:t>laguna</a:t>
            </a:r>
            <a:r>
              <a:rPr lang="fr-FR" dirty="0"/>
              <a:t> </a:t>
            </a:r>
            <a:r>
              <a:rPr lang="fr-FR" dirty="0" err="1"/>
              <a:t>seca</a:t>
            </a:r>
            <a:r>
              <a:rPr lang="fr-FR" dirty="0"/>
              <a:t>, </a:t>
            </a:r>
            <a:r>
              <a:rPr lang="fr-FR" dirty="0" err="1"/>
              <a:t>reglage</a:t>
            </a:r>
            <a:r>
              <a:rPr lang="fr-FR" dirty="0"/>
              <a:t> autorisé, vous aurez deux heures pour faire votre temps, les conditions dégagés, jour de la course = jour réel, </a:t>
            </a:r>
            <a:r>
              <a:rPr lang="fr-FR" dirty="0" smtClean="0"/>
              <a:t>heure = </a:t>
            </a:r>
            <a:r>
              <a:rPr lang="fr-FR" dirty="0"/>
              <a:t>heure réel</a:t>
            </a:r>
            <a:r>
              <a:rPr lang="fr-FR" dirty="0" smtClean="0"/>
              <a:t>.</a:t>
            </a:r>
          </a:p>
          <a:p>
            <a:r>
              <a:rPr lang="fr-FR" dirty="0" smtClean="0"/>
              <a:t>Pour </a:t>
            </a:r>
            <a:r>
              <a:rPr lang="fr-FR" dirty="0"/>
              <a:t>se rapprocher au mieux d'une vrai session de qualification réel la partie sera lancé à 21h, quelque soit le nombre de participant (cela représente l'ouverture de la piste), vous pourrez donc rejoindre la partie à 22h30 si vous ne voulez pas roulez avant. </a:t>
            </a:r>
            <a:endParaRPr lang="fr-FR" dirty="0" smtClean="0"/>
          </a:p>
          <a:p>
            <a:r>
              <a:rPr lang="fr-FR" dirty="0" smtClean="0"/>
              <a:t>Par </a:t>
            </a:r>
            <a:r>
              <a:rPr lang="fr-FR" dirty="0"/>
              <a:t>contre une fois dans la session impossible de roulez sur une autre session d'un autre jour. Aucun autre temps ne sera accepté, hormis celui vu par les </a:t>
            </a:r>
            <a:r>
              <a:rPr lang="fr-FR" dirty="0" err="1"/>
              <a:t>hosteurs</a:t>
            </a:r>
            <a:r>
              <a:rPr lang="fr-FR" dirty="0"/>
              <a:t>. Merci à vous.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326" y="2994226"/>
            <a:ext cx="3242881" cy="2802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67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Groupe du 12 au </a:t>
            </a:r>
            <a:r>
              <a:rPr lang="fr-FR" smtClean="0"/>
              <a:t>15 Juin</a:t>
            </a:r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2133373"/>
            <a:ext cx="5065827" cy="3649662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513" y="2133373"/>
            <a:ext cx="5065829" cy="364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6929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éleste">
  <a:themeElements>
    <a:clrScheme name="Celestial">
      <a:dk1>
        <a:sysClr val="windowText" lastClr="363636"/>
      </a:dk1>
      <a:lt1>
        <a:sysClr val="window" lastClr="FFFFFF"/>
      </a:lt1>
      <a:dk2>
        <a:srgbClr val="104C7E"/>
      </a:dk2>
      <a:lt2>
        <a:srgbClr val="EBEBEB"/>
      </a:lt2>
      <a:accent1>
        <a:srgbClr val="94CE67"/>
      </a:accent1>
      <a:accent2>
        <a:srgbClr val="49D1CD"/>
      </a:accent2>
      <a:accent3>
        <a:srgbClr val="61A5D6"/>
      </a:accent3>
      <a:accent4>
        <a:srgbClr val="9D8CD3"/>
      </a:accent4>
      <a:accent5>
        <a:srgbClr val="E45C8A"/>
      </a:accent5>
      <a:accent6>
        <a:srgbClr val="F98C61"/>
      </a:accent6>
      <a:hlink>
        <a:srgbClr val="AAF172"/>
      </a:hlink>
      <a:folHlink>
        <a:srgbClr val="E7F19A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E44E6A2F-09CD-4BE0-B42D-107FF03CEE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TM03457452[[fn=Ciel]]</Template>
  <TotalTime>8</TotalTime>
  <Words>144</Words>
  <Application>Microsoft Office PowerPoint</Application>
  <PresentationFormat>Grand écran</PresentationFormat>
  <Paragraphs>8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Céleste</vt:lpstr>
      <vt:lpstr>Qualification</vt:lpstr>
      <vt:lpstr>Laguna Seca Clio Cup</vt:lpstr>
      <vt:lpstr>Groupe du 12 au 15 Juin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Qualification</dc:title>
  <dc:creator>adrien chotard</dc:creator>
  <cp:lastModifiedBy>adrien chotard</cp:lastModifiedBy>
  <cp:revision>2</cp:revision>
  <dcterms:created xsi:type="dcterms:W3CDTF">2015-06-11T11:16:44Z</dcterms:created>
  <dcterms:modified xsi:type="dcterms:W3CDTF">2015-06-11T11:27:09Z</dcterms:modified>
</cp:coreProperties>
</file>